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56" r:id="rId4"/>
    <p:sldId id="258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32" y="13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jpeg>
</file>

<file path=ppt/media/image6.tiff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486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633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313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4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20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33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4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512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348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80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288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BA47A-90C7-446C-999B-11C1BDA13EF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AB9BC-D77F-4168-9DB4-8959CFD73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221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 rot="5400000">
            <a:off x="4715071" y="3262289"/>
            <a:ext cx="1401013" cy="434637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5400000">
            <a:off x="4583873" y="3263734"/>
            <a:ext cx="1708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Operation ?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909" y="4139275"/>
            <a:ext cx="2456901" cy="24508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46" y="308763"/>
            <a:ext cx="2434444" cy="243407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715" y="356262"/>
            <a:ext cx="2437843" cy="2457821"/>
          </a:xfrm>
          <a:prstGeom prst="rect">
            <a:avLst/>
          </a:prstGeom>
        </p:spPr>
      </p:pic>
      <p:sp>
        <p:nvSpPr>
          <p:cNvPr id="19" name="Right Arrow 18"/>
          <p:cNvSpPr/>
          <p:nvPr/>
        </p:nvSpPr>
        <p:spPr>
          <a:xfrm rot="3187384">
            <a:off x="1257480" y="4087278"/>
            <a:ext cx="3712229" cy="434637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 rot="3124551">
            <a:off x="2099949" y="3903022"/>
            <a:ext cx="1708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Operation ?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5571" y="338818"/>
            <a:ext cx="2437844" cy="2475634"/>
          </a:xfrm>
          <a:prstGeom prst="rect">
            <a:avLst/>
          </a:prstGeom>
        </p:spPr>
      </p:pic>
      <p:sp>
        <p:nvSpPr>
          <p:cNvPr id="21" name="Right Arrow 20"/>
          <p:cNvSpPr/>
          <p:nvPr/>
        </p:nvSpPr>
        <p:spPr>
          <a:xfrm rot="7895216">
            <a:off x="6047994" y="4149820"/>
            <a:ext cx="4075287" cy="434637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 rot="18802105">
            <a:off x="7323113" y="4079173"/>
            <a:ext cx="1708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Operation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156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029" y="427512"/>
            <a:ext cx="4387619" cy="54388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033" y="665018"/>
            <a:ext cx="867157" cy="19831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8" t="3809" r="20476" b="8572"/>
          <a:stretch/>
        </p:blipFill>
        <p:spPr>
          <a:xfrm>
            <a:off x="10584530" y="3716975"/>
            <a:ext cx="902524" cy="19713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2" y="403760"/>
            <a:ext cx="5299364" cy="5474525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 rot="5400000">
            <a:off x="10749051" y="2934849"/>
            <a:ext cx="674400" cy="43463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609656" y="2883723"/>
            <a:ext cx="1068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193974" y="1033153"/>
            <a:ext cx="296883" cy="724395"/>
          </a:xfrm>
          <a:prstGeom prst="rect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612496" y="668718"/>
            <a:ext cx="877139" cy="1981717"/>
          </a:xfrm>
          <a:prstGeom prst="rect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605871" y="3736596"/>
            <a:ext cx="877139" cy="1981717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9" idx="3"/>
            <a:endCxn id="10" idx="1"/>
          </p:cNvCxnSpPr>
          <p:nvPr/>
        </p:nvCxnSpPr>
        <p:spPr>
          <a:xfrm>
            <a:off x="8490857" y="1395351"/>
            <a:ext cx="2121639" cy="264226"/>
          </a:xfrm>
          <a:prstGeom prst="straightConnector1">
            <a:avLst/>
          </a:prstGeom>
          <a:ln w="127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232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" t="3472" r="3618" b="3357"/>
          <a:stretch/>
        </p:blipFill>
        <p:spPr bwMode="auto">
          <a:xfrm>
            <a:off x="7120524" y="3776869"/>
            <a:ext cx="1453632" cy="13252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</a:extLst>
        </p:spPr>
      </p:pic>
      <p:pic>
        <p:nvPicPr>
          <p:cNvPr id="17" name="Picture 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9" t="4746" r="5263" b="4861"/>
          <a:stretch/>
        </p:blipFill>
        <p:spPr bwMode="auto">
          <a:xfrm rot="10800000">
            <a:off x="8688938" y="3776868"/>
            <a:ext cx="1528483" cy="13517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</a:extLst>
        </p:spPr>
      </p:pic>
      <p:pic>
        <p:nvPicPr>
          <p:cNvPr id="18" name="Picture 1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84" t="7152" r="4277" b="5756"/>
          <a:stretch/>
        </p:blipFill>
        <p:spPr bwMode="auto">
          <a:xfrm flipH="1">
            <a:off x="8688640" y="2345635"/>
            <a:ext cx="1528786" cy="13119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</a:extLst>
        </p:spPr>
      </p:pic>
      <p:pic>
        <p:nvPicPr>
          <p:cNvPr id="19" name="Picture 17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7" t="3409" r="10856" b="5306"/>
          <a:stretch/>
        </p:blipFill>
        <p:spPr bwMode="auto">
          <a:xfrm flipH="1">
            <a:off x="2313626" y="2372139"/>
            <a:ext cx="1449989" cy="12457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</a:extLst>
        </p:spPr>
      </p:pic>
      <p:pic>
        <p:nvPicPr>
          <p:cNvPr id="20" name="Picture 18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" t="1471" r="11901" b="7513"/>
          <a:stretch/>
        </p:blipFill>
        <p:spPr bwMode="auto">
          <a:xfrm flipH="1">
            <a:off x="3879805" y="2372139"/>
            <a:ext cx="1500577" cy="12538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</a:extLst>
        </p:spPr>
      </p:pic>
      <p:pic>
        <p:nvPicPr>
          <p:cNvPr id="21" name="Picture 2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89908" y="2358886"/>
            <a:ext cx="1497499" cy="12854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</a:extLst>
        </p:spPr>
      </p:pic>
      <p:pic>
        <p:nvPicPr>
          <p:cNvPr id="33" name="Picture 32"/>
          <p:cNvPicPr preferRelativeResize="0"/>
          <p:nvPr/>
        </p:nvPicPr>
        <p:blipFill>
          <a:blip r:embed="rId8"/>
          <a:stretch>
            <a:fillRect/>
          </a:stretch>
        </p:blipFill>
        <p:spPr>
          <a:xfrm rot="5400000">
            <a:off x="735494" y="3677480"/>
            <a:ext cx="1325217" cy="1523999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4" name="Picture 33"/>
          <p:cNvPicPr preferRelativeResize="0"/>
          <p:nvPr/>
        </p:nvPicPr>
        <p:blipFill>
          <a:blip r:embed="rId9"/>
          <a:stretch>
            <a:fillRect/>
          </a:stretch>
        </p:blipFill>
        <p:spPr>
          <a:xfrm rot="5400000" flipV="1">
            <a:off x="5618934" y="2266132"/>
            <a:ext cx="1258958" cy="1444487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Picture 34"/>
          <p:cNvPicPr/>
          <p:nvPr/>
        </p:nvPicPr>
        <p:blipFill>
          <a:blip r:embed="rId10"/>
          <a:stretch>
            <a:fillRect/>
          </a:stretch>
        </p:blipFill>
        <p:spPr>
          <a:xfrm>
            <a:off x="10347888" y="2335824"/>
            <a:ext cx="1539312" cy="1308524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5"/>
          <p:cNvPicPr preferRelativeResize="0">
            <a:picLocks/>
          </p:cNvPicPr>
          <p:nvPr/>
        </p:nvPicPr>
        <p:blipFill rotWithShape="1">
          <a:blip r:embed="rId11"/>
          <a:srcRect t="2580"/>
          <a:stretch/>
        </p:blipFill>
        <p:spPr>
          <a:xfrm rot="5400000">
            <a:off x="10455620" y="3670514"/>
            <a:ext cx="1338469" cy="1551185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7" name="TextBox 36"/>
          <p:cNvSpPr txBox="1"/>
          <p:nvPr/>
        </p:nvSpPr>
        <p:spPr>
          <a:xfrm>
            <a:off x="1046921" y="1961323"/>
            <a:ext cx="755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0634869" y="1954695"/>
            <a:ext cx="854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pic>
        <p:nvPicPr>
          <p:cNvPr id="45" name="Picture 44"/>
          <p:cNvPicPr/>
          <p:nvPr/>
        </p:nvPicPr>
        <p:blipFill>
          <a:blip r:embed="rId9"/>
          <a:stretch>
            <a:fillRect/>
          </a:stretch>
        </p:blipFill>
        <p:spPr>
          <a:xfrm rot="5400000" flipV="1">
            <a:off x="788504" y="2232995"/>
            <a:ext cx="1285463" cy="1563754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0" name="Picture 8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5" t="6134" r="5921" b="5556"/>
          <a:stretch/>
        </p:blipFill>
        <p:spPr bwMode="auto">
          <a:xfrm rot="10800000">
            <a:off x="2287949" y="3793016"/>
            <a:ext cx="1475667" cy="13106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</a:extLst>
        </p:spPr>
      </p:pic>
      <p:pic>
        <p:nvPicPr>
          <p:cNvPr id="51" name="Picture 5"/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40" t="6828" r="4605" b="4167"/>
          <a:stretch/>
        </p:blipFill>
        <p:spPr bwMode="auto">
          <a:xfrm rot="10800000">
            <a:off x="3877488" y="3766511"/>
            <a:ext cx="1489641" cy="13488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</a:extLst>
        </p:spPr>
      </p:pic>
      <p:pic>
        <p:nvPicPr>
          <p:cNvPr id="52" name="Picture 9"/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5" t="6829" r="5830" b="6944"/>
          <a:stretch/>
        </p:blipFill>
        <p:spPr bwMode="auto">
          <a:xfrm rot="10800000">
            <a:off x="5499651" y="3766511"/>
            <a:ext cx="1497493" cy="13488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9493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82" y="1133688"/>
            <a:ext cx="1966458" cy="196645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5185665" y="3044700"/>
                <a:ext cx="13181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5665" y="3044700"/>
                <a:ext cx="1318162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050" y="1137255"/>
            <a:ext cx="1908463" cy="19628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884" y="4093822"/>
            <a:ext cx="1885101" cy="198703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/>
              <p:cNvSpPr/>
              <p:nvPr/>
            </p:nvSpPr>
            <p:spPr>
              <a:xfrm>
                <a:off x="7997631" y="3055017"/>
                <a:ext cx="127034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𝑎𝑥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7631" y="3055017"/>
                <a:ext cx="1270348" cy="369332"/>
              </a:xfrm>
              <a:prstGeom prst="rect">
                <a:avLst/>
              </a:prstGeom>
              <a:blipFill rotWithShape="0">
                <a:blip r:embed="rId6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82" y="4117573"/>
            <a:ext cx="1908851" cy="19751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7661" y="4088111"/>
            <a:ext cx="1961222" cy="199274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820" y="1133688"/>
            <a:ext cx="1972963" cy="196645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/>
              <p:cNvSpPr/>
              <p:nvPr/>
            </p:nvSpPr>
            <p:spPr>
              <a:xfrm>
                <a:off x="2392265" y="3100146"/>
                <a:ext cx="163063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𝑟𝑜𝑢𝑛𝑑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𝑡𝑟𝑢𝑡h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2265" y="3100146"/>
                <a:ext cx="1630639" cy="369332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4891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176" y="1267681"/>
            <a:ext cx="2096552" cy="23542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541" y="1246909"/>
            <a:ext cx="2091255" cy="23869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648" y="1235034"/>
            <a:ext cx="2092836" cy="23750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194" y="1228786"/>
            <a:ext cx="2091851" cy="23694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347" y="3811976"/>
            <a:ext cx="2118637" cy="23275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725" y="3811979"/>
            <a:ext cx="2082194" cy="23513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553" y="3835731"/>
            <a:ext cx="2118681" cy="23038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320" y="3835730"/>
            <a:ext cx="2091352" cy="232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065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6539</TotalTime>
  <Words>12</Words>
  <Application>Microsoft Office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meisu</dc:creator>
  <cp:lastModifiedBy>meisu</cp:lastModifiedBy>
  <cp:revision>26</cp:revision>
  <dcterms:created xsi:type="dcterms:W3CDTF">2017-01-19T18:58:18Z</dcterms:created>
  <dcterms:modified xsi:type="dcterms:W3CDTF">2017-02-15T23:00:15Z</dcterms:modified>
</cp:coreProperties>
</file>

<file path=docProps/thumbnail.jpeg>
</file>